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b4dff94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b4dff94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b4dff94a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b4dff94a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b42f35ab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b42f35a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b42f35a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b42f35a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b4dff94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b4dff94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b42f35a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b42f35a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b42f35a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b42f35a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b42f35a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b42f35a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b4dff94a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b4dff94a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OOGAValley Sprint 2 Demo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Qiu and Spencer Katz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</a:t>
            </a:r>
            <a:r>
              <a:rPr lang="en"/>
              <a:t>Extensions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Live game editing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Help system (via templates and help buttons)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Challenging: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Play Modes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Time Attack (Get as much money as you can in a certain amount of time)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Speedrun (Get a certain amount of an item as fast as possible)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Review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5300"/>
            <a:ext cx="5945824" cy="37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150" y="3070250"/>
            <a:ext cx="2435151" cy="15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116275" y="2514250"/>
            <a:ext cx="9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Sprint 1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397150" y="1163050"/>
            <a:ext cx="2398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2x more work accomplished this sprint compared to last sprint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games can you make?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75" y="1322109"/>
            <a:ext cx="2259950" cy="150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313" y="1307422"/>
            <a:ext cx="2045379" cy="15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359" y="1322111"/>
            <a:ext cx="2259950" cy="150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275" y="3183775"/>
            <a:ext cx="2198617" cy="171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8974" y="3193379"/>
            <a:ext cx="3021318" cy="169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9951" y="192400"/>
            <a:ext cx="1488750" cy="26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7378" y="3193369"/>
            <a:ext cx="3021322" cy="1699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37834" t="0"/>
          <a:stretch/>
        </p:blipFill>
        <p:spPr>
          <a:xfrm>
            <a:off x="270925" y="152400"/>
            <a:ext cx="534775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5822025" y="203350"/>
            <a:ext cx="2996700" cy="4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Alternate design for how to handle “layering” in the world: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GameWorld holds a 2D array/map for every single layer and has to manage them all (including interactions between them)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Instead, having each cell/tile manage its own layers makes much more sense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GameWorld can just handle updating and interacting with the tiles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7834" t="0"/>
          <a:stretch/>
        </p:blipFill>
        <p:spPr>
          <a:xfrm>
            <a:off x="270925" y="152400"/>
            <a:ext cx="534775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5822025" y="203350"/>
            <a:ext cx="2996700" cy="4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Closed (inner logic):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Game (game loop)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GameState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GameTime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GameWorld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Tile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Open (via configuration):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GameTime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Land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Structure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Collectable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61419" r="0" t="0"/>
          <a:stretch/>
        </p:blipFill>
        <p:spPr>
          <a:xfrm>
            <a:off x="5554476" y="152400"/>
            <a:ext cx="33188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214050" y="185100"/>
            <a:ext cx="5105100" cy="4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Closed (inner logic):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GameConfiguration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Properties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Open (via configuration):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GameConfiguration rules (Properties)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35517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our data-driven game-making look like?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851500"/>
            <a:ext cx="3551700" cy="30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JSON for all kinds of rules, land, structures, and collectables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Configurable behaviors for each game object too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Configurable directly in the editor (WIP)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150" y="0"/>
            <a:ext cx="49878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Focus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(and potential concerns):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Integration of the model and the 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Basic game configurations to show off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Workflow (lessons learned from Sprint 2):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START first making an issue, assigning yourself, and creating a branch and merge request BEFORE doing any work (avoid invisible work)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START referring to a specific issue on all commit messages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communicating with relevant team members to stay on the same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STOP committing and pushing directly to the main branch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